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5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18" Type="http://schemas.openxmlformats.org/officeDocument/2006/relationships/image" Target="../media/image46.jpeg"/><Relationship Id="rId3" Type="http://schemas.openxmlformats.org/officeDocument/2006/relationships/image" Target="../media/image31.jpeg"/><Relationship Id="rId21" Type="http://schemas.openxmlformats.org/officeDocument/2006/relationships/image" Target="../media/image49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17" Type="http://schemas.openxmlformats.org/officeDocument/2006/relationships/image" Target="../media/image45.jpeg"/><Relationship Id="rId2" Type="http://schemas.openxmlformats.org/officeDocument/2006/relationships/image" Target="../media/image30.jpeg"/><Relationship Id="rId16" Type="http://schemas.openxmlformats.org/officeDocument/2006/relationships/image" Target="../media/image44.jpeg"/><Relationship Id="rId20" Type="http://schemas.openxmlformats.org/officeDocument/2006/relationships/image" Target="../media/image48.jpeg"/><Relationship Id="rId1" Type="http://schemas.openxmlformats.org/officeDocument/2006/relationships/image" Target="../media/image29.jpeg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24" Type="http://schemas.openxmlformats.org/officeDocument/2006/relationships/image" Target="../media/image52.jpeg"/><Relationship Id="rId5" Type="http://schemas.openxmlformats.org/officeDocument/2006/relationships/image" Target="../media/image33.jpeg"/><Relationship Id="rId15" Type="http://schemas.openxmlformats.org/officeDocument/2006/relationships/image" Target="../media/image43.jpeg"/><Relationship Id="rId23" Type="http://schemas.openxmlformats.org/officeDocument/2006/relationships/image" Target="../media/image51.jpeg"/><Relationship Id="rId10" Type="http://schemas.openxmlformats.org/officeDocument/2006/relationships/image" Target="../media/image38.jpeg"/><Relationship Id="rId19" Type="http://schemas.openxmlformats.org/officeDocument/2006/relationships/image" Target="../media/image47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Relationship Id="rId22" Type="http://schemas.openxmlformats.org/officeDocument/2006/relationships/image" Target="../media/image50.jpe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D814348-EBA7-4313-B62F-03A562382A1E}" type="datetimeFigureOut">
              <a:rPr lang="ru-RU" smtClean="0"/>
              <a:t>сб 04.07.20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8C3AC0F-BB3E-4BFC-B339-23BAC644D783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1922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4348-EBA7-4313-B62F-03A562382A1E}" type="datetimeFigureOut">
              <a:rPr lang="ru-RU" smtClean="0"/>
              <a:t>сб 04.07.20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0F-BB3E-4BFC-B339-23BAC644D7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81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4348-EBA7-4313-B62F-03A562382A1E}" type="datetimeFigureOut">
              <a:rPr lang="ru-RU" smtClean="0"/>
              <a:t>сб 04.07.20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0F-BB3E-4BFC-B339-23BAC644D783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273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4348-EBA7-4313-B62F-03A562382A1E}" type="datetimeFigureOut">
              <a:rPr lang="ru-RU" smtClean="0"/>
              <a:t>сб 04.07.20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0F-BB3E-4BFC-B339-23BAC644D7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91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4348-EBA7-4313-B62F-03A562382A1E}" type="datetimeFigureOut">
              <a:rPr lang="ru-RU" smtClean="0"/>
              <a:t>сб 04.07.20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0F-BB3E-4BFC-B339-23BAC644D783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926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4348-EBA7-4313-B62F-03A562382A1E}" type="datetimeFigureOut">
              <a:rPr lang="ru-RU" smtClean="0"/>
              <a:t>сб 04.07.20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0F-BB3E-4BFC-B339-23BAC644D783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384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4348-EBA7-4313-B62F-03A562382A1E}" type="datetimeFigureOut">
              <a:rPr lang="ru-RU" smtClean="0"/>
              <a:t>сб 04.07.20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0F-BB3E-4BFC-B339-23BAC644D7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771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4348-EBA7-4313-B62F-03A562382A1E}" type="datetimeFigureOut">
              <a:rPr lang="ru-RU" smtClean="0"/>
              <a:t>сб 04.07.20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0F-BB3E-4BFC-B339-23BAC644D783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382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4348-EBA7-4313-B62F-03A562382A1E}" type="datetimeFigureOut">
              <a:rPr lang="ru-RU" smtClean="0"/>
              <a:t>сб 04.07.20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0F-BB3E-4BFC-B339-23BAC644D7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5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4348-EBA7-4313-B62F-03A562382A1E}" type="datetimeFigureOut">
              <a:rPr lang="ru-RU" smtClean="0"/>
              <a:t>сб 04.07.20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0F-BB3E-4BFC-B339-23BAC644D7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4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4348-EBA7-4313-B62F-03A562382A1E}" type="datetimeFigureOut">
              <a:rPr lang="ru-RU" smtClean="0"/>
              <a:t>сб 04.07.20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0F-BB3E-4BFC-B339-23BAC644D783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459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4348-EBA7-4313-B62F-03A562382A1E}" type="datetimeFigureOut">
              <a:rPr lang="ru-RU" smtClean="0"/>
              <a:t>сб 04.07.20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0F-BB3E-4BFC-B339-23BAC644D78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8620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4348-EBA7-4313-B62F-03A562382A1E}" type="datetimeFigureOut">
              <a:rPr lang="ru-RU" smtClean="0"/>
              <a:t>сб 04.07.20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0F-BB3E-4BFC-B339-23BAC644D7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0453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4348-EBA7-4313-B62F-03A562382A1E}" type="datetimeFigureOut">
              <a:rPr lang="ru-RU" smtClean="0"/>
              <a:t>сб 04.07.20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0F-BB3E-4BFC-B339-23BAC644D783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7279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4348-EBA7-4313-B62F-03A562382A1E}" type="datetimeFigureOut">
              <a:rPr lang="ru-RU" smtClean="0"/>
              <a:t>сб 04.07.20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0F-BB3E-4BFC-B339-23BAC644D783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04841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4348-EBA7-4313-B62F-03A562382A1E}" type="datetimeFigureOut">
              <a:rPr lang="ru-RU" smtClean="0"/>
              <a:t>сб 04.07.20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0F-BB3E-4BFC-B339-23BAC644D783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658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4348-EBA7-4313-B62F-03A562382A1E}" type="datetimeFigureOut">
              <a:rPr lang="ru-RU" smtClean="0"/>
              <a:t>сб 04.07.20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0F-BB3E-4BFC-B339-23BAC644D783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2240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D814348-EBA7-4313-B62F-03A562382A1E}" type="datetimeFigureOut">
              <a:rPr lang="ru-RU" smtClean="0"/>
              <a:t>сб 04.07.20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8C3AC0F-BB3E-4BFC-B339-23BAC644D7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26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C38E67-DED9-4382-8D9A-6A1681133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64" y="255044"/>
            <a:ext cx="5944115" cy="334699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408C55-B08F-4DDE-9A35-8511094C6F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0534" y="838200"/>
            <a:ext cx="4120444" cy="2387600"/>
          </a:xfrm>
        </p:spPr>
        <p:txBody>
          <a:bodyPr/>
          <a:lstStyle/>
          <a:p>
            <a:r>
              <a:rPr lang="ru-RU" dirty="0"/>
              <a:t>Туристская логика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B5DCFB-EEE5-43E6-B56D-242EC7FAA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160838"/>
            <a:ext cx="9144000" cy="1655762"/>
          </a:xfrm>
        </p:spPr>
        <p:txBody>
          <a:bodyPr/>
          <a:lstStyle/>
          <a:p>
            <a:r>
              <a:rPr lang="ru-RU" dirty="0"/>
              <a:t>Профориентационное пособие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6021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09120-788A-4354-A08A-C331A034B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Аннотация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10B42A-C1C5-4488-A4E8-BA61B0F73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Профориентационное пособие «Туристская логика» предназначено для повышения интереса абитуриентов к специальности «Туризм».  Может использоваться в учебном кабинете колледжа, а также на выездной профориентационной площадке в школе. </a:t>
            </a:r>
          </a:p>
          <a:p>
            <a:r>
              <a:rPr lang="ru-RU" dirty="0"/>
              <a:t>	Кубики содержат карту мира и России; достопримечательности мира, России, Горного Алтая; картинки животных. Данный материал также может использоваться на занятиях для студентов по специальности «Туризм» по темам, связанных с закреплением знаний по достопримечательностям туризма.</a:t>
            </a:r>
          </a:p>
          <a:p>
            <a:r>
              <a:rPr lang="ru-RU" dirty="0"/>
              <a:t>	Пособие состоит из 24 кубов, каждый из которых содержит часть общего материала для заданий.</a:t>
            </a:r>
          </a:p>
          <a:p>
            <a:r>
              <a:rPr lang="ru-RU" dirty="0"/>
              <a:t>	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D40A29-27AE-4B72-9A68-0017D4AACDD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665" y="509482"/>
            <a:ext cx="3200895" cy="19119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5896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580035-4FA3-4A39-B34B-E415C7D01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Описание пособия «Туристская логика»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9781A8-A034-479F-874A-AB7512DC4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421465"/>
            <a:ext cx="9601196" cy="3589869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400" dirty="0"/>
              <a:t>Пособие имеет общий размер 136,5*90 см.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400" dirty="0"/>
              <a:t>	Размер одного куба 22*22 см.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400" dirty="0"/>
              <a:t>	Количество видов работ: 6 шт.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400" dirty="0"/>
              <a:t>	Наименование видов работ:  карта мира,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400" dirty="0"/>
              <a:t>карта России,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400" dirty="0"/>
              <a:t>достопримечательности мира,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400" dirty="0"/>
              <a:t>достопримечательности России,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400" dirty="0"/>
              <a:t>достопримечательности Горного Алтая,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400" dirty="0"/>
              <a:t>животные мира.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400" dirty="0"/>
              <a:t>Дополнительные материалы: карточки с названиями животных: 24 шт.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400" dirty="0"/>
              <a:t>				   карточки с названиями объектов Алтая: 24 шт.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400" dirty="0"/>
              <a:t>				    стрелки картонные: 12 шт.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B0CF74-35C3-42C6-9E11-350D1CA98B0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911" y="1845734"/>
            <a:ext cx="3686316" cy="20185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1221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0C8B0B-7D13-4832-9FFF-D9D66C374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5091" y="571500"/>
            <a:ext cx="9601196" cy="1303867"/>
          </a:xfrm>
        </p:spPr>
        <p:txBody>
          <a:bodyPr/>
          <a:lstStyle/>
          <a:p>
            <a:r>
              <a:rPr lang="ru-RU" dirty="0"/>
              <a:t>Карта мира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9548CF-57ED-46CF-86E5-C4DF41A28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024" y="1637593"/>
            <a:ext cx="9601196" cy="95391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Представлена на 24 кубиках</a:t>
            </a:r>
          </a:p>
          <a:p>
            <a:r>
              <a:rPr lang="ru-RU" dirty="0"/>
              <a:t>Задания: показать на карте достопримечательности мира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A2C5E4-237E-468B-8F73-7121B5464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3476" y="2690543"/>
            <a:ext cx="4445212" cy="332106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F85903-2116-4FE4-AFC4-CD6FBDED2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911" y="2832187"/>
            <a:ext cx="4218798" cy="317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605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4C95D7-1D29-4389-8427-4E6A51527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5091" y="330198"/>
            <a:ext cx="9601196" cy="1303867"/>
          </a:xfrm>
        </p:spPr>
        <p:txBody>
          <a:bodyPr/>
          <a:lstStyle/>
          <a:p>
            <a:r>
              <a:rPr lang="ru-RU" dirty="0"/>
              <a:t>Карта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D67532-A1FB-4AE6-89E1-6FFB22F54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1634065"/>
            <a:ext cx="9601196" cy="87206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Представлена на 24 кубиках</a:t>
            </a:r>
          </a:p>
          <a:p>
            <a:r>
              <a:rPr lang="ru-RU" dirty="0"/>
              <a:t>Задания: показать на карте достопримечательности России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E17334-2184-4D97-B63F-500863DEF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091" y="2639198"/>
            <a:ext cx="4495798" cy="358076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94C2031-559F-4761-ACEB-BC28EEA60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4089" y="2639198"/>
            <a:ext cx="4992509" cy="335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88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F2E034-9E2F-4D85-B7F3-75E830ACA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Достопримечательности мира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DD32AA-C232-4839-8EEE-B59651BF7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Рисунки представлены на 12 кубах </a:t>
            </a:r>
          </a:p>
          <a:p>
            <a:r>
              <a:rPr lang="ru-RU" dirty="0"/>
              <a:t>Названия объектов – на 12 кубах. </a:t>
            </a:r>
          </a:p>
          <a:p>
            <a:r>
              <a:rPr lang="ru-RU" dirty="0"/>
              <a:t>При выполнении заданий необходимо </a:t>
            </a:r>
          </a:p>
          <a:p>
            <a:pPr marL="0" indent="0">
              <a:buNone/>
            </a:pPr>
            <a:r>
              <a:rPr lang="ru-RU" dirty="0"/>
              <a:t>указывать соответствие при помощи стрелок. 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24E444-2497-453F-B994-DEC1D87687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44" t="14156" r="37037" b="35062"/>
          <a:stretch/>
        </p:blipFill>
        <p:spPr>
          <a:xfrm rot="16200000">
            <a:off x="7354571" y="1895614"/>
            <a:ext cx="3976791" cy="436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600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F5C7D8-6DAD-432A-9934-AE42E2A5D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Достопримечательности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B11AA8-D20F-4B67-A672-14EBAAC9F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Рисунки представлены на 12 кубах </a:t>
            </a:r>
          </a:p>
          <a:p>
            <a:r>
              <a:rPr lang="ru-RU" dirty="0"/>
              <a:t>Названия объектов – на 12 кубах. </a:t>
            </a:r>
          </a:p>
          <a:p>
            <a:r>
              <a:rPr lang="ru-RU" dirty="0"/>
              <a:t>При выполнении заданий необходимо </a:t>
            </a:r>
          </a:p>
          <a:p>
            <a:pPr marL="0" indent="0">
              <a:buNone/>
            </a:pPr>
            <a:r>
              <a:rPr lang="ru-RU" dirty="0"/>
              <a:t>указывать соответствие при помощи стрелок. 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A6C561-97C4-4B16-A765-D74C87341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2101793"/>
            <a:ext cx="4738511" cy="377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905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AFE5AC-1A29-4871-9CD3-5B10279E6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332313"/>
            <a:ext cx="9601196" cy="1303867"/>
          </a:xfrm>
        </p:spPr>
        <p:txBody>
          <a:bodyPr/>
          <a:lstStyle/>
          <a:p>
            <a:r>
              <a:rPr lang="ru-RU" dirty="0"/>
              <a:t>Достопримечательности Горного Алтая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89B4B6-C4A3-4C6A-8A9F-03B9FDEF4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4779" y="1218068"/>
            <a:ext cx="9601196" cy="1303867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Объекты представлены на 24 кубах. </a:t>
            </a:r>
          </a:p>
          <a:p>
            <a:r>
              <a:rPr lang="ru-RU" dirty="0"/>
              <a:t>При выполнении заданий необходимо класть карточку с названием объекта на фотографию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9B61D7-1508-4572-836B-F5036FDD05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37" t="11193" r="36944" b="27572"/>
          <a:stretch/>
        </p:blipFill>
        <p:spPr>
          <a:xfrm rot="16200000">
            <a:off x="6962875" y="1948571"/>
            <a:ext cx="3540984" cy="468771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6075A9-6D39-40BC-A68F-ABF1D3D4A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385" y="2521935"/>
            <a:ext cx="3679282" cy="373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452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2CF353-6AB5-4765-AF3B-C011E558B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18909" y="812974"/>
            <a:ext cx="9601196" cy="1303867"/>
          </a:xfrm>
        </p:spPr>
        <p:txBody>
          <a:bodyPr/>
          <a:lstStyle/>
          <a:p>
            <a:r>
              <a:rPr lang="ru-RU" dirty="0"/>
              <a:t>Животные мира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E4AB48-18BF-49A9-992E-DA0DA5AF2A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Рисунки представлены на 24 кубах. </a:t>
            </a:r>
          </a:p>
          <a:p>
            <a:r>
              <a:rPr lang="ru-RU" dirty="0"/>
              <a:t>При выполнении заданий необходимо </a:t>
            </a:r>
          </a:p>
          <a:p>
            <a:pPr marL="0" indent="0">
              <a:buNone/>
            </a:pPr>
            <a:r>
              <a:rPr lang="ru-RU" dirty="0"/>
              <a:t>класть карточку с названием животного </a:t>
            </a:r>
          </a:p>
          <a:p>
            <a:pPr marL="0" indent="0">
              <a:buNone/>
            </a:pPr>
            <a:r>
              <a:rPr lang="ru-RU" dirty="0"/>
              <a:t>на рисунок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AA93486-2564-419B-B5C5-A9D3C137F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2119" y="1739724"/>
            <a:ext cx="4325221" cy="43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5226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35</TotalTime>
  <Words>163</Words>
  <Application>Microsoft Office PowerPoint</Application>
  <PresentationFormat>Широкоэкранный</PresentationFormat>
  <Paragraphs>44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Garamond</vt:lpstr>
      <vt:lpstr>Натуральные материалы</vt:lpstr>
      <vt:lpstr>Туристская логика</vt:lpstr>
      <vt:lpstr>Аннотация </vt:lpstr>
      <vt:lpstr>Описание пособия «Туристская логика» </vt:lpstr>
      <vt:lpstr>Карта мира</vt:lpstr>
      <vt:lpstr>Карта России</vt:lpstr>
      <vt:lpstr>Достопримечательности мира</vt:lpstr>
      <vt:lpstr>Достопримечательности России</vt:lpstr>
      <vt:lpstr>Достопримечательности Горного Алтая</vt:lpstr>
      <vt:lpstr>Животные мира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Туристская логика</dc:title>
  <dc:creator>Acer</dc:creator>
  <cp:lastModifiedBy>Acer</cp:lastModifiedBy>
  <cp:revision>5</cp:revision>
  <dcterms:created xsi:type="dcterms:W3CDTF">2020-07-04T05:19:03Z</dcterms:created>
  <dcterms:modified xsi:type="dcterms:W3CDTF">2020-07-04T05:54:20Z</dcterms:modified>
</cp:coreProperties>
</file>